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68" r:id="rId4"/>
    <p:sldId id="276" r:id="rId5"/>
    <p:sldId id="275" r:id="rId6"/>
    <p:sldId id="274" r:id="rId7"/>
    <p:sldId id="273" r:id="rId8"/>
    <p:sldId id="272" r:id="rId9"/>
    <p:sldId id="271" r:id="rId10"/>
    <p:sldId id="267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0094"/>
    <p:restoredTop sz="94737"/>
  </p:normalViewPr>
  <p:slideViewPr>
    <p:cSldViewPr>
      <p:cViewPr varScale="1">
        <p:scale>
          <a:sx n="65" d="100"/>
          <a:sy n="65" d="100"/>
        </p:scale>
        <p:origin x="-1810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/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/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8EB9738-BBC8-433A-869D-18258D8587BB}" type="datetimeFigureOut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/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/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84EDBA10-2D16-4A5C-8033-428ADB0E1E5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EF30001-4A24-42B1-931B-A7B9E55FC83A}" type="slidenum">
              <a:rPr lang="en-GB" altLang="en-US" smtClean="0">
                <a:cs typeface="Arial" charset="0"/>
              </a:rPr>
              <a:pPr/>
              <a:t>1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4D5E663-4141-4056-BC51-E035912D1422}" type="slidenum">
              <a:rPr lang="en-GB" altLang="en-US" smtClean="0">
                <a:cs typeface="Arial" charset="0"/>
              </a:rPr>
              <a:pPr/>
              <a:t>10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43D9D23-32BC-4015-AA67-C538947E9115}" type="slidenum">
              <a:rPr lang="en-GB" altLang="en-US" smtClean="0">
                <a:cs typeface="Arial" charset="0"/>
              </a:rPr>
              <a:pPr/>
              <a:t>2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C8FAB6A-6BA7-4EC6-8A50-1BA4CE11E0B3}" type="slidenum">
              <a:rPr lang="en-GB" altLang="en-US" smtClean="0">
                <a:cs typeface="Arial" charset="0"/>
              </a:rPr>
              <a:pPr/>
              <a:t>3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D57F2CB-9C8B-4F82-9FD3-31135622D1F5}" type="slidenum">
              <a:rPr lang="en-GB" altLang="en-US" smtClean="0">
                <a:cs typeface="Arial" charset="0"/>
              </a:rPr>
              <a:pPr/>
              <a:t>4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4533476-B8DD-447D-9B3C-20A73FF10FC8}" type="slidenum">
              <a:rPr lang="en-GB" altLang="en-US" smtClean="0">
                <a:cs typeface="Arial" charset="0"/>
              </a:rPr>
              <a:pPr/>
              <a:t>5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96296DE-2F8B-4FE5-86F0-4B3EE14D447F}" type="slidenum">
              <a:rPr lang="en-GB" altLang="en-US" smtClean="0">
                <a:cs typeface="Arial" charset="0"/>
              </a:rPr>
              <a:pPr/>
              <a:t>6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B5ED58B-C296-4B74-9CC0-885ABD468560}" type="slidenum">
              <a:rPr lang="en-GB" altLang="en-US" smtClean="0">
                <a:cs typeface="Arial" charset="0"/>
              </a:rPr>
              <a:pPr/>
              <a:t>7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B2B784C-C48F-49FC-B7A7-54148B516E40}" type="slidenum">
              <a:rPr lang="en-GB" altLang="en-US" smtClean="0">
                <a:cs typeface="Arial" charset="0"/>
              </a:rPr>
              <a:pPr/>
              <a:t>8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229D894-748B-45A4-919B-8B5CDFF354A6}" type="slidenum">
              <a:rPr lang="en-GB" altLang="en-US" smtClean="0">
                <a:cs typeface="Arial" charset="0"/>
              </a:rPr>
              <a:pPr/>
              <a:t>9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DD9102-E83A-4230-90CC-ED5AFE7A07D5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8B4F28-C488-4E44-8CB2-F640359E3EC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B0CD50-7870-4B49-A658-6758988E555F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BDCF25-D270-498D-B7D6-A217F2436B6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F8C777-EC28-463C-A747-21C1B3912D42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222CD0-5E13-4253-A5B6-6AAF699E78C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3EE8E3-FE14-4F82-9ABE-95684EF084AE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7218A5-72EF-41A7-ACA6-6E27A005856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307AB5-BD95-456A-AD23-C86D188ACADF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A7784D-8BB8-45D1-A2DC-CDE52CC645E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2E207D-27F1-47F8-B7BE-DEB3559C1958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90CFDE-DB21-4AC6-B50F-C34A2253379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E35996-A37F-49E7-BF87-C0E56DF7B5F3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9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D56C7B-7095-4BB9-BC94-07238989D5B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FC4F2C-999B-4700-BCB4-60EF1430A430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5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7441A0-0A34-41BE-A420-E16BE93B95F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546BFF-FBEC-4750-AC3B-8CE328AD15DF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4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2C906D-23C5-48B1-87A7-B800360282F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F8A5B9-B496-4FA2-93B3-66CD2CEB3459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F97643-A2D0-4299-A25A-42F60396CFC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F23C52-1A85-4495-B6E7-56F69E4C718F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343CA-1AD3-4C34-91C1-0E352C29D71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F46E928-F125-45B9-983D-C8A14CFF5137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E0203CD7-F409-4D90-8CAF-365B550B96F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lpuzzles.com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714375" y="2357438"/>
            <a:ext cx="7772400" cy="1470025"/>
          </a:xfrm>
        </p:spPr>
        <p:txBody>
          <a:bodyPr/>
          <a:lstStyle/>
          <a:p>
            <a:pPr eaLnBrk="1" hangingPunct="1"/>
            <a:r>
              <a:rPr lang="en-GB" altLang="en-US" sz="6600" dirty="0" smtClean="0">
                <a:latin typeface="Comic Sans MS" pitchFamily="66" charset="0"/>
              </a:rPr>
              <a:t>Possessive Adjectives and Pronouns</a:t>
            </a:r>
          </a:p>
        </p:txBody>
      </p:sp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2052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214313"/>
            <a:ext cx="3214688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 smtClean="0">
                <a:latin typeface="Comic Sans MS" panose="030F0902030302020204" pitchFamily="66" charset="0"/>
                <a:ea typeface="+mj-ea"/>
                <a:cs typeface="+mj-cs"/>
              </a:rPr>
              <a:t>My</a:t>
            </a:r>
            <a:endParaRPr lang="en-GB" altLang="en-US" sz="4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sp>
        <p:nvSpPr>
          <p:cNvPr id="1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5929313" y="4357688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 smtClean="0">
                <a:latin typeface="Comic Sans MS" panose="030F0902030302020204" pitchFamily="66" charset="0"/>
                <a:ea typeface="+mj-ea"/>
                <a:cs typeface="+mj-cs"/>
              </a:rPr>
              <a:t>Ours</a:t>
            </a:r>
            <a:endParaRPr lang="en-GB" altLang="en-US" sz="4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sp>
        <p:nvSpPr>
          <p:cNvPr id="16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357688"/>
            <a:ext cx="3214688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 smtClean="0">
                <a:latin typeface="Comic Sans MS" panose="030F0902030302020204" pitchFamily="66" charset="0"/>
                <a:ea typeface="+mj-ea"/>
                <a:cs typeface="+mj-cs"/>
              </a:rPr>
              <a:t>Hers</a:t>
            </a:r>
            <a:endParaRPr lang="en-GB" altLang="en-US" sz="4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sp>
        <p:nvSpPr>
          <p:cNvPr id="17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5786438" y="214313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 smtClean="0">
                <a:latin typeface="Comic Sans MS" panose="030F0902030302020204" pitchFamily="66" charset="0"/>
                <a:ea typeface="+mj-ea"/>
                <a:cs typeface="+mj-cs"/>
              </a:rPr>
              <a:t>Your</a:t>
            </a:r>
            <a:endParaRPr lang="en-GB" altLang="en-US" sz="4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sp>
        <p:nvSpPr>
          <p:cNvPr id="9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2786050" y="4357694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 smtClean="0">
                <a:latin typeface="Comic Sans MS" panose="030F0902030302020204" pitchFamily="66" charset="0"/>
                <a:ea typeface="+mj-ea"/>
                <a:cs typeface="+mj-cs"/>
              </a:rPr>
              <a:t>Theirs</a:t>
            </a:r>
            <a:endParaRPr lang="en-GB" altLang="en-US" sz="4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sp>
        <p:nvSpPr>
          <p:cNvPr id="10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2786063" y="214313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 smtClean="0">
                <a:latin typeface="Comic Sans MS" panose="030F0902030302020204" pitchFamily="66" charset="0"/>
                <a:ea typeface="+mj-ea"/>
                <a:cs typeface="+mj-cs"/>
              </a:rPr>
              <a:t>His</a:t>
            </a:r>
            <a:endParaRPr lang="en-GB" altLang="en-US" sz="4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14" grpId="0"/>
      <p:bldP spid="15" grpId="0"/>
      <p:bldP spid="16" grpId="0"/>
      <p:bldP spid="17" grpId="0"/>
      <p:bldP spid="9" grpId="0"/>
      <p:bldP spid="1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ctrTitle"/>
          </p:nvPr>
        </p:nvSpPr>
        <p:spPr>
          <a:xfrm>
            <a:off x="0" y="-428625"/>
            <a:ext cx="9144000" cy="300037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For more ESL resources go to:</a:t>
            </a:r>
            <a:br>
              <a:rPr lang="en-GB" altLang="en-US" smtClean="0">
                <a:latin typeface="Comic Sans MS" pitchFamily="66" charset="0"/>
              </a:rPr>
            </a:br>
            <a:r>
              <a:rPr lang="en-GB" altLang="en-US" smtClean="0">
                <a:latin typeface="Comic Sans MS" pitchFamily="66" charset="0"/>
                <a:hlinkClick r:id="rId3"/>
              </a:rPr>
              <a:t>www.eslpuzzles.com</a:t>
            </a:r>
            <a:r>
              <a:rPr lang="en-GB" altLang="en-US" smtClean="0">
                <a:latin typeface="Comic Sans MS" pitchFamily="66" charset="0"/>
              </a:rPr>
              <a:t> </a:t>
            </a:r>
          </a:p>
        </p:txBody>
      </p:sp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13316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 descr="logo-2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676275"/>
            <a:ext cx="9144000" cy="618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This is ______ book.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Answers: his, her, your, my, our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4099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This is ______ pencil.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Answers: </a:t>
            </a:r>
            <a:r>
              <a:rPr lang="en-GB" altLang="en-US" sz="2400" dirty="0" smtClean="0">
                <a:latin typeface="Comic Sans MS" panose="030F0902030302020204" pitchFamily="66" charset="0"/>
              </a:rPr>
              <a:t>his, her, your, my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5123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That is ______ chair.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Answers: </a:t>
            </a:r>
            <a:r>
              <a:rPr lang="en-GB" altLang="en-US" sz="2400" dirty="0" smtClean="0">
                <a:latin typeface="Comic Sans MS" panose="030F0902030302020204" pitchFamily="66" charset="0"/>
              </a:rPr>
              <a:t>his, her, your, my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6147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That house is yours. </a:t>
            </a:r>
            <a:br>
              <a:rPr lang="en-GB" altLang="en-US" dirty="0" smtClean="0">
                <a:latin typeface="Comic Sans MS" pitchFamily="66" charset="0"/>
              </a:rPr>
            </a:br>
            <a:r>
              <a:rPr lang="en-GB" altLang="en-US" dirty="0" smtClean="0">
                <a:latin typeface="Comic Sans MS" pitchFamily="66" charset="0"/>
              </a:rPr>
              <a:t>This house is ______.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Answers: mine, his, hers, theirs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7171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This book is mine.</a:t>
            </a:r>
            <a:br>
              <a:rPr lang="en-GB" altLang="en-US" dirty="0" smtClean="0">
                <a:latin typeface="Comic Sans MS" pitchFamily="66" charset="0"/>
              </a:rPr>
            </a:br>
            <a:r>
              <a:rPr lang="en-GB" altLang="en-US" dirty="0" smtClean="0">
                <a:latin typeface="Comic Sans MS" pitchFamily="66" charset="0"/>
              </a:rPr>
              <a:t>These books are ______.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Answers: his, her, yours, theirs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8195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Those pens are ______.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929188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Answers: his, her, yours, theirs, mine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9219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I wanted to meet Terry because ______ father is in town.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Answer: 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his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10243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Gary is sick! We need to get ______ some medicine.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Answer: 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him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</TotalTime>
  <Words>154</Words>
  <Application>Microsoft Macintosh PowerPoint</Application>
  <PresentationFormat>On-screen Show (4:3)</PresentationFormat>
  <Paragraphs>44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Possessive Adjectives and Pronouns</vt:lpstr>
      <vt:lpstr>This is ______ book.</vt:lpstr>
      <vt:lpstr>This is ______ pencil.</vt:lpstr>
      <vt:lpstr>That is ______ chair.</vt:lpstr>
      <vt:lpstr>That house is yours.  This house is ______.</vt:lpstr>
      <vt:lpstr>This book is mine. These books are ______.</vt:lpstr>
      <vt:lpstr>Those pens are ______.</vt:lpstr>
      <vt:lpstr>I wanted to meet Terry because ______ father is in town.</vt:lpstr>
      <vt:lpstr>Gary is sick! We need to get ______ some medicine.</vt:lpstr>
      <vt:lpstr>For more ESL resources go to: www.eslpuzzles.com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Possessive Adjectives and Pronouns</dc:title>
  <dc:creator>ESL Puzzles</dc:creator>
  <cp:lastModifiedBy>Richard</cp:lastModifiedBy>
  <cp:revision>19</cp:revision>
  <dcterms:created xsi:type="dcterms:W3CDTF">2020-03-09T01:59:01Z</dcterms:created>
  <dcterms:modified xsi:type="dcterms:W3CDTF">2020-03-22T03:11:05Z</dcterms:modified>
</cp:coreProperties>
</file>